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一般检查和神经系统检查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重庆医科大学附属第一医院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肾脏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内科     杨恩浩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170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浅反射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深反射</a:t>
            </a:r>
          </a:p>
          <a:p>
            <a:pPr marL="0" indent="0">
              <a:buNone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病理反射</a:t>
            </a:r>
          </a:p>
          <a:p>
            <a:pPr marL="0" indent="0">
              <a:buNone/>
            </a:pP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锥体束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征：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Babinski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征、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Oppenheim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征、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Gordon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征、</a:t>
            </a:r>
            <a:r>
              <a:rPr lang="en-US" altLang="zh-CN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Chaddock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（刮足背外侧）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Hoffman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征、阵挛（髌阵挛及踝阵挛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218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脑膜刺激征：颈项强直、</a:t>
            </a:r>
            <a:r>
              <a:rPr lang="en-US" altLang="zh-CN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Kernig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克尼格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征、</a:t>
            </a:r>
            <a:r>
              <a:rPr lang="en-US" altLang="zh-CN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Brudzinski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布鲁辛斯基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神经反射检查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70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交感神经</a:t>
            </a:r>
            <a:endParaRPr lang="en-US" altLang="zh-CN" sz="3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副交感神经</a:t>
            </a:r>
            <a:endParaRPr lang="en-US" altLang="zh-CN" sz="3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内脏的作用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自主神经功能检查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70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252728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5400" b="1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969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查体基本方法：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．视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诊：全身视诊、局部视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．触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诊：浅部触诊法、深部触诊法，触诊注意事项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．叩诊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：间接叩诊法、直接叩诊法、叩诊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音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．听诊：听诊器听诊的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．嗅诊：嗅诊意义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一般检查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06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896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性别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体温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：测量方法、正常范围及变异、测量常见误差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呼吸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、脉搏、血压测量方法及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正常值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发育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、体型、营养判断方法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</a:t>
            </a:r>
            <a:r>
              <a:rPr lang="zh-CN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意识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障碍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）：嗜睡、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意识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模糊、昏睡、谵妄、昏迷</a:t>
            </a:r>
            <a:endParaRPr lang="zh-CN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面容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与疾病关系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体位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与疾病关系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姿势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、步态与疾病关系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全身状态检查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248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2420888"/>
            <a:ext cx="7408333" cy="3240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颜色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辨认及临床意义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常见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皮疹辩认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水肿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辩认方法及水肿程度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毛发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颜色、分布、多少和变化对临床诊断意义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皮肤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14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浅淋巴结分布及检查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头颈部八组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腋下五群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滑车上、腹股沟、腘窝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局部淋巴结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肿大原因与特点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淋巴结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14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脑神经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运动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功能检查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感觉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功能检查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神经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反射检查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自主神经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神经系统检查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705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动眼神经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、滑车神经、展神经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三叉神经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面神经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前庭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舌咽神经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舌下神经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脑神经检查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70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瘫痪定义，各种形式瘫痪</a:t>
            </a:r>
          </a:p>
          <a:p>
            <a:pPr marL="0" indent="0"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肌张力增强的表现，肌张力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改变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不随意运动定义、种类</a:t>
            </a:r>
          </a:p>
          <a:p>
            <a:pPr marL="0" indent="0"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共济失调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运动功能检查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70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CN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浅感觉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：痛温触觉</a:t>
            </a:r>
            <a:endParaRPr lang="en-US" altLang="zh-CN" sz="4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AutoNum type="arabicPeriod"/>
            </a:pPr>
            <a:r>
              <a:rPr lang="zh-CN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深感觉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：运动、位置、震动觉</a:t>
            </a:r>
            <a:endParaRPr lang="zh-CN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感觉功能检查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704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371</Words>
  <Application>Microsoft Office PowerPoint</Application>
  <PresentationFormat>全屏显示(4:3)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波形</vt:lpstr>
      <vt:lpstr>一般检查和神经系统检查</vt:lpstr>
      <vt:lpstr>一般检查</vt:lpstr>
      <vt:lpstr>全身状态检查</vt:lpstr>
      <vt:lpstr>皮肤</vt:lpstr>
      <vt:lpstr>淋巴结</vt:lpstr>
      <vt:lpstr>神经系统检查</vt:lpstr>
      <vt:lpstr>脑神经检查</vt:lpstr>
      <vt:lpstr>运动功能检查</vt:lpstr>
      <vt:lpstr>感觉功能检查</vt:lpstr>
      <vt:lpstr>神经反射检查</vt:lpstr>
      <vt:lpstr>自主神经功能检查</vt:lpstr>
      <vt:lpstr>谢谢！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一般检查和神经系统检查</dc:title>
  <dc:creator>杨恩浩</dc:creator>
  <cp:lastModifiedBy>杨恩浩</cp:lastModifiedBy>
  <cp:revision>22</cp:revision>
  <dcterms:created xsi:type="dcterms:W3CDTF">2020-05-26T10:00:53Z</dcterms:created>
  <dcterms:modified xsi:type="dcterms:W3CDTF">2020-05-26T13:35:25Z</dcterms:modified>
</cp:coreProperties>
</file>